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-39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27.03.20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5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27.03.20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27.03.20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27.03.20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27.03.20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27.03.20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27.03.20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27.03.20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27.03.20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27.03.20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27.03.20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27.03.20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4" Type="http://schemas.openxmlformats.org/officeDocument/2006/relationships/audio" Target="../media/media4.m4a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4" Type="http://schemas.openxmlformats.org/officeDocument/2006/relationships/audio" Target="../media/media6.m4a"/><Relationship Id="rId5" Type="http://schemas.microsoft.com/office/2007/relationships/media" Target="../media/media7.m4a"/><Relationship Id="rId6" Type="http://schemas.openxmlformats.org/officeDocument/2006/relationships/audio" Target="../media/media7.m4a"/><Relationship Id="rId7" Type="http://schemas.openxmlformats.org/officeDocument/2006/relationships/slideLayout" Target="../slideLayouts/slideLayout7.xml"/><Relationship Id="rId8" Type="http://schemas.openxmlformats.org/officeDocument/2006/relationships/image" Target="../media/image4.png"/><Relationship Id="rId9" Type="http://schemas.openxmlformats.org/officeDocument/2006/relationships/image" Target="../media/image3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4" Type="http://schemas.openxmlformats.org/officeDocument/2006/relationships/audio" Target="../media/media9.m4a"/><Relationship Id="rId5" Type="http://schemas.microsoft.com/office/2007/relationships/media" Target="../media/media10.m4a"/><Relationship Id="rId6" Type="http://schemas.openxmlformats.org/officeDocument/2006/relationships/audio" Target="../media/media10.m4a"/><Relationship Id="rId7" Type="http://schemas.openxmlformats.org/officeDocument/2006/relationships/slideLayout" Target="../slideLayouts/slideLayout7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3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DCB5928-DC7D-4612-9922-441966E156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682C1161-1736-45EC-99B7-33F3CAE9D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84D4DDB8-B68F-45B0-9F62-C4279996F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F6CFDA-0AA6-40D9-8551-C20045BD4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de-DE" sz="4800" dirty="0">
                <a:solidFill>
                  <a:srgbClr val="FFC000"/>
                </a:solidFill>
                <a:latin typeface="Druckschrift BY WOK" panose="02000603000000000000" pitchFamily="2" charset="0"/>
              </a:rPr>
              <a:t>Flex und Flo </a:t>
            </a:r>
            <a:r>
              <a:rPr lang="de-DE" sz="4800" dirty="0">
                <a:latin typeface="Druckschrift BY WOK" panose="02000603000000000000" pitchFamily="2" charset="0"/>
              </a:rPr>
              <a:t>Seite 33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FBE271F-3400-4040-A1C9-0D9C0EDD0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450" y="625684"/>
            <a:ext cx="6118648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51CC609A-1B52-4B71-8818-DBCAD05F91A3}"/>
              </a:ext>
            </a:extLst>
          </p:cNvPr>
          <p:cNvSpPr txBox="1"/>
          <p:nvPr/>
        </p:nvSpPr>
        <p:spPr>
          <a:xfrm>
            <a:off x="240539" y="449452"/>
            <a:ext cx="4272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Druckschrift BY WOK" panose="02000603000000000000" pitchFamily="2" charset="0"/>
              </a:rPr>
              <a:t>Das kennst du schon: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FC3CAF24-03FB-4759-AF28-BEF58E282DF1}"/>
              </a:ext>
            </a:extLst>
          </p:cNvPr>
          <p:cNvSpPr txBox="1"/>
          <p:nvPr/>
        </p:nvSpPr>
        <p:spPr>
          <a:xfrm>
            <a:off x="240539" y="1924088"/>
            <a:ext cx="50177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  <a:r>
              <a:rPr lang="de-DE" sz="8000" dirty="0">
                <a:latin typeface="Druckschrift BY WOK" panose="02000603000000000000" pitchFamily="2" charset="0"/>
              </a:rPr>
              <a:t> </a:t>
            </a:r>
            <a:r>
              <a:rPr lang="de-DE" sz="8000" dirty="0">
                <a:latin typeface="Druckschrift BY WOK" panose="02000603000000000000" pitchFamily="2" charset="0"/>
                <a:cs typeface="Arial" panose="020B0604020202020204" pitchFamily="34" charset="0"/>
              </a:rPr>
              <a:t>•</a:t>
            </a:r>
            <a:r>
              <a:rPr lang="de-DE" sz="8000" dirty="0">
                <a:latin typeface="Druckschrift BY WOK" panose="02000603000000000000" pitchFamily="2" charset="0"/>
              </a:rPr>
              <a:t> </a:t>
            </a:r>
            <a:r>
              <a:rPr lang="de-DE" sz="80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  <a:r>
              <a:rPr lang="de-DE" sz="8000" dirty="0">
                <a:latin typeface="Druckschrift BY WOK" panose="02000603000000000000" pitchFamily="2" charset="0"/>
              </a:rPr>
              <a:t> = </a:t>
            </a:r>
            <a:r>
              <a:rPr lang="de-DE" sz="8000" dirty="0">
                <a:solidFill>
                  <a:srgbClr val="00FF00"/>
                </a:solidFill>
                <a:latin typeface="Druckschrift BY WOK" panose="02000603000000000000" pitchFamily="2" charset="0"/>
              </a:rPr>
              <a:t>45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24AB212-877D-435B-A2B1-758057B77F2E}"/>
              </a:ext>
            </a:extLst>
          </p:cNvPr>
          <p:cNvSpPr txBox="1"/>
          <p:nvPr/>
        </p:nvSpPr>
        <p:spPr>
          <a:xfrm>
            <a:off x="6426759" y="1924088"/>
            <a:ext cx="51272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solidFill>
                  <a:srgbClr val="00FF00"/>
                </a:solidFill>
                <a:latin typeface="Druckschrift BY WOK" panose="02000603000000000000" pitchFamily="2" charset="0"/>
              </a:rPr>
              <a:t>45</a:t>
            </a:r>
            <a:r>
              <a:rPr lang="de-DE" sz="8000" dirty="0">
                <a:latin typeface="Druckschrift BY WOK" panose="02000603000000000000" pitchFamily="2" charset="0"/>
              </a:rPr>
              <a:t> : </a:t>
            </a:r>
            <a:r>
              <a:rPr lang="de-DE" sz="80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  <a:r>
              <a:rPr lang="de-DE" sz="8000" dirty="0">
                <a:latin typeface="Druckschrift BY WOK" panose="02000603000000000000" pitchFamily="2" charset="0"/>
              </a:rPr>
              <a:t> = </a:t>
            </a:r>
            <a:r>
              <a:rPr lang="de-DE" sz="80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</a:p>
          <a:p>
            <a:endParaRPr lang="de-DE" sz="8000" dirty="0">
              <a:solidFill>
                <a:srgbClr val="FF0000"/>
              </a:solidFill>
              <a:latin typeface="Druckschrift BY WOK" panose="02000603000000000000" pitchFamily="2" charset="0"/>
            </a:endParaRPr>
          </a:p>
          <a:p>
            <a:r>
              <a:rPr lang="de-DE" sz="8000" dirty="0">
                <a:solidFill>
                  <a:srgbClr val="00FF00"/>
                </a:solidFill>
                <a:latin typeface="Druckschrift BY WOK" panose="02000603000000000000" pitchFamily="2" charset="0"/>
              </a:rPr>
              <a:t>45</a:t>
            </a:r>
            <a:r>
              <a:rPr lang="de-DE" sz="8000" dirty="0">
                <a:latin typeface="Druckschrift BY WOK" panose="02000603000000000000" pitchFamily="2" charset="0"/>
              </a:rPr>
              <a:t> : </a:t>
            </a:r>
            <a:r>
              <a:rPr lang="de-DE" sz="80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  <a:r>
              <a:rPr lang="de-DE" sz="8000" dirty="0">
                <a:latin typeface="Druckschrift BY WOK" panose="02000603000000000000" pitchFamily="2" charset="0"/>
              </a:rPr>
              <a:t> = </a:t>
            </a:r>
            <a:r>
              <a:rPr lang="de-DE" sz="80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xmlns="" id="{A4C504A6-F3AB-4CBA-B12A-1264EC0818B2}"/>
              </a:ext>
            </a:extLst>
          </p:cNvPr>
          <p:cNvCxnSpPr>
            <a:stCxn id="3" idx="3"/>
          </p:cNvCxnSpPr>
          <p:nvPr/>
        </p:nvCxnSpPr>
        <p:spPr>
          <a:xfrm flipV="1">
            <a:off x="5258259" y="2585807"/>
            <a:ext cx="116850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4390C6C-7B9E-4D13-A85B-42F0202F8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8014" y="4137388"/>
            <a:ext cx="2933539" cy="2404292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05059356-B401-4468-BDDC-B715C73EF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88962" y="4418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13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13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FC3CAF24-03FB-4759-AF28-BEF58E282DF1}"/>
              </a:ext>
            </a:extLst>
          </p:cNvPr>
          <p:cNvSpPr txBox="1"/>
          <p:nvPr/>
        </p:nvSpPr>
        <p:spPr>
          <a:xfrm>
            <a:off x="2975990" y="1381648"/>
            <a:ext cx="50177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  <a:r>
              <a:rPr lang="de-DE" sz="8000" dirty="0">
                <a:latin typeface="Druckschrift BY WOK" panose="02000603000000000000" pitchFamily="2" charset="0"/>
              </a:rPr>
              <a:t> </a:t>
            </a:r>
            <a:r>
              <a:rPr lang="de-DE" sz="8000" dirty="0">
                <a:latin typeface="Druckschrift BY WOK" panose="02000603000000000000" pitchFamily="2" charset="0"/>
                <a:cs typeface="Arial" panose="020B0604020202020204" pitchFamily="34" charset="0"/>
              </a:rPr>
              <a:t>•</a:t>
            </a:r>
            <a:r>
              <a:rPr lang="de-DE" sz="8000" dirty="0">
                <a:latin typeface="Druckschrift BY WOK" panose="02000603000000000000" pitchFamily="2" charset="0"/>
              </a:rPr>
              <a:t> </a:t>
            </a:r>
            <a:r>
              <a:rPr lang="de-DE" sz="80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  <a:r>
              <a:rPr lang="de-DE" sz="8000" dirty="0">
                <a:latin typeface="Druckschrift BY WOK" panose="02000603000000000000" pitchFamily="2" charset="0"/>
              </a:rPr>
              <a:t> = </a:t>
            </a:r>
            <a:r>
              <a:rPr lang="de-DE" sz="8000" dirty="0">
                <a:solidFill>
                  <a:srgbClr val="00FF00"/>
                </a:solidFill>
                <a:latin typeface="Druckschrift BY WOK" panose="02000603000000000000" pitchFamily="2" charset="0"/>
              </a:rPr>
              <a:t>45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753F2B6E-5127-4002-9632-4188D7C6639D}"/>
              </a:ext>
            </a:extLst>
          </p:cNvPr>
          <p:cNvSpPr txBox="1"/>
          <p:nvPr/>
        </p:nvSpPr>
        <p:spPr>
          <a:xfrm>
            <a:off x="2975990" y="4031860"/>
            <a:ext cx="50177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  <a:r>
              <a:rPr lang="de-DE" sz="8000" dirty="0">
                <a:solidFill>
                  <a:srgbClr val="00FF00"/>
                </a:solidFill>
                <a:latin typeface="Druckschrift BY WOK" panose="02000603000000000000" pitchFamily="2" charset="0"/>
              </a:rPr>
              <a:t> </a:t>
            </a:r>
            <a:r>
              <a:rPr lang="de-DE" sz="8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de-DE" sz="8000" dirty="0">
                <a:solidFill>
                  <a:srgbClr val="00FF00"/>
                </a:solidFill>
                <a:latin typeface="Druckschrift BY WOK" panose="02000603000000000000" pitchFamily="2" charset="0"/>
              </a:rPr>
              <a:t> </a:t>
            </a:r>
            <a:r>
              <a:rPr lang="de-DE" sz="80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  <a:r>
              <a:rPr lang="de-DE" sz="8000" dirty="0">
                <a:solidFill>
                  <a:srgbClr val="00FF00"/>
                </a:solidFill>
                <a:latin typeface="Druckschrift BY WOK" panose="02000603000000000000" pitchFamily="2" charset="0"/>
              </a:rPr>
              <a:t> </a:t>
            </a:r>
            <a:r>
              <a:rPr lang="de-DE" sz="8000" dirty="0">
                <a:latin typeface="Druckschrift BY WOK" panose="02000603000000000000" pitchFamily="2" charset="0"/>
              </a:rPr>
              <a:t>=</a:t>
            </a:r>
            <a:r>
              <a:rPr lang="de-DE" sz="8000" dirty="0">
                <a:solidFill>
                  <a:srgbClr val="00FF00"/>
                </a:solidFill>
                <a:latin typeface="Druckschrift BY WOK" panose="02000603000000000000" pitchFamily="2" charset="0"/>
              </a:rPr>
              <a:t> 45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EE67E9E9-F3E8-4903-A8CD-AF971A537EE1}"/>
              </a:ext>
            </a:extLst>
          </p:cNvPr>
          <p:cNvCxnSpPr/>
          <p:nvPr/>
        </p:nvCxnSpPr>
        <p:spPr>
          <a:xfrm>
            <a:off x="3386380" y="2518475"/>
            <a:ext cx="1635071" cy="173581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xmlns="" id="{3352F715-FAAB-4EF2-B5DF-D22E605EF982}"/>
              </a:ext>
            </a:extLst>
          </p:cNvPr>
          <p:cNvCxnSpPr>
            <a:cxnSpLocks/>
          </p:cNvCxnSpPr>
          <p:nvPr/>
        </p:nvCxnSpPr>
        <p:spPr>
          <a:xfrm flipH="1">
            <a:off x="3476787" y="2518475"/>
            <a:ext cx="1635071" cy="173581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F09D7DFA-00A6-41BC-8D24-F5ACC9429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700" y="1381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73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373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373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373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EE2BA9A3-9BC4-44E5-8275-A3991583932A}"/>
              </a:ext>
            </a:extLst>
          </p:cNvPr>
          <p:cNvSpPr txBox="1"/>
          <p:nvPr/>
        </p:nvSpPr>
        <p:spPr>
          <a:xfrm>
            <a:off x="465266" y="1652867"/>
            <a:ext cx="45352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  <a:r>
              <a:rPr lang="de-DE" sz="7200" dirty="0">
                <a:latin typeface="Druckschrift BY WOK" panose="02000603000000000000" pitchFamily="2" charset="0"/>
              </a:rPr>
              <a:t> </a:t>
            </a:r>
            <a:r>
              <a:rPr lang="de-DE" sz="7200" dirty="0">
                <a:latin typeface="Druckschrift BY WOK" panose="02000603000000000000" pitchFamily="2" charset="0"/>
                <a:cs typeface="Arial" panose="020B0604020202020204" pitchFamily="34" charset="0"/>
              </a:rPr>
              <a:t>•</a:t>
            </a:r>
            <a:r>
              <a:rPr lang="de-DE" sz="7200" dirty="0">
                <a:latin typeface="Druckschrift BY WOK" panose="02000603000000000000" pitchFamily="2" charset="0"/>
              </a:rPr>
              <a:t> </a:t>
            </a:r>
            <a:r>
              <a:rPr lang="de-DE" sz="72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  <a:r>
              <a:rPr lang="de-DE" sz="7200" dirty="0">
                <a:latin typeface="Druckschrift BY WOK" panose="02000603000000000000" pitchFamily="2" charset="0"/>
              </a:rPr>
              <a:t> = </a:t>
            </a:r>
            <a:r>
              <a:rPr lang="de-DE" sz="7200" dirty="0">
                <a:solidFill>
                  <a:srgbClr val="00FF00"/>
                </a:solidFill>
                <a:latin typeface="Druckschrift BY WOK" panose="02000603000000000000" pitchFamily="2" charset="0"/>
              </a:rPr>
              <a:t>45</a:t>
            </a:r>
          </a:p>
          <a:p>
            <a:endParaRPr lang="de-DE" sz="7200" dirty="0">
              <a:solidFill>
                <a:srgbClr val="00FF00"/>
              </a:solidFill>
              <a:latin typeface="Druckschrift BY WOK" panose="02000603000000000000" pitchFamily="2" charset="0"/>
            </a:endParaRPr>
          </a:p>
          <a:p>
            <a:r>
              <a:rPr lang="de-DE" sz="72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  <a:r>
              <a:rPr lang="de-DE" sz="7200" dirty="0">
                <a:solidFill>
                  <a:srgbClr val="00FF00"/>
                </a:solidFill>
                <a:latin typeface="Druckschrift BY WOK" panose="02000603000000000000" pitchFamily="2" charset="0"/>
              </a:rPr>
              <a:t> </a:t>
            </a: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de-DE" sz="7200" dirty="0">
                <a:solidFill>
                  <a:srgbClr val="00FF00"/>
                </a:solidFill>
                <a:latin typeface="Druckschrift BY WOK" panose="02000603000000000000" pitchFamily="2" charset="0"/>
              </a:rPr>
              <a:t> </a:t>
            </a:r>
            <a:r>
              <a:rPr lang="de-DE" sz="72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  <a:r>
              <a:rPr lang="de-DE" sz="7200" dirty="0">
                <a:solidFill>
                  <a:srgbClr val="00FF00"/>
                </a:solidFill>
                <a:latin typeface="Druckschrift BY WOK" panose="02000603000000000000" pitchFamily="2" charset="0"/>
              </a:rPr>
              <a:t> </a:t>
            </a:r>
            <a:r>
              <a:rPr lang="de-DE" sz="7200" dirty="0">
                <a:latin typeface="Druckschrift BY WOK" panose="02000603000000000000" pitchFamily="2" charset="0"/>
              </a:rPr>
              <a:t>=</a:t>
            </a:r>
            <a:r>
              <a:rPr lang="de-DE" sz="7200" dirty="0">
                <a:solidFill>
                  <a:srgbClr val="00FF00"/>
                </a:solidFill>
                <a:latin typeface="Druckschrift BY WOK" panose="02000603000000000000" pitchFamily="2" charset="0"/>
              </a:rPr>
              <a:t> 45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65826BA9-16F6-4443-8FF3-597DCBEDF06E}"/>
              </a:ext>
            </a:extLst>
          </p:cNvPr>
          <p:cNvSpPr txBox="1"/>
          <p:nvPr/>
        </p:nvSpPr>
        <p:spPr>
          <a:xfrm>
            <a:off x="6723494" y="1655165"/>
            <a:ext cx="5127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solidFill>
                  <a:srgbClr val="00FF00"/>
                </a:solidFill>
                <a:latin typeface="Druckschrift BY WOK" panose="02000603000000000000" pitchFamily="2" charset="0"/>
              </a:rPr>
              <a:t>45</a:t>
            </a:r>
            <a:r>
              <a:rPr lang="de-DE" sz="7200" dirty="0">
                <a:latin typeface="Druckschrift BY WOK" panose="02000603000000000000" pitchFamily="2" charset="0"/>
              </a:rPr>
              <a:t> : </a:t>
            </a:r>
            <a:r>
              <a:rPr lang="de-DE" sz="72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  <a:r>
              <a:rPr lang="de-DE" sz="7200" dirty="0">
                <a:latin typeface="Druckschrift BY WOK" panose="02000603000000000000" pitchFamily="2" charset="0"/>
              </a:rPr>
              <a:t> = </a:t>
            </a:r>
            <a:r>
              <a:rPr lang="de-DE" sz="72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</a:p>
          <a:p>
            <a:endParaRPr lang="de-DE" sz="7200" dirty="0">
              <a:solidFill>
                <a:srgbClr val="FF0000"/>
              </a:solidFill>
              <a:latin typeface="Druckschrift BY WOK" panose="02000603000000000000" pitchFamily="2" charset="0"/>
            </a:endParaRPr>
          </a:p>
          <a:p>
            <a:r>
              <a:rPr lang="de-DE" sz="7200" dirty="0">
                <a:solidFill>
                  <a:srgbClr val="00FF00"/>
                </a:solidFill>
                <a:latin typeface="Druckschrift BY WOK" panose="02000603000000000000" pitchFamily="2" charset="0"/>
              </a:rPr>
              <a:t>45</a:t>
            </a:r>
            <a:r>
              <a:rPr lang="de-DE" sz="7200" dirty="0">
                <a:latin typeface="Druckschrift BY WOK" panose="02000603000000000000" pitchFamily="2" charset="0"/>
              </a:rPr>
              <a:t> : </a:t>
            </a:r>
            <a:r>
              <a:rPr lang="de-DE" sz="72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  <a:r>
              <a:rPr lang="de-DE" sz="7200" dirty="0">
                <a:latin typeface="Druckschrift BY WOK" panose="02000603000000000000" pitchFamily="2" charset="0"/>
              </a:rPr>
              <a:t> = </a:t>
            </a:r>
            <a:r>
              <a:rPr lang="de-DE" sz="72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D9BBD994-1166-44DA-A5FF-1C76EC88E4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0175" y="638175"/>
            <a:ext cx="609600" cy="6096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9066D202-F327-48D1-BA91-59C73D4D16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575" y="5915025"/>
            <a:ext cx="609600" cy="6096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CCEF78B0-0182-4569-911B-FC9FD4F63D18}"/>
              </a:ext>
            </a:extLst>
          </p:cNvPr>
          <p:cNvSpPr txBox="1"/>
          <p:nvPr/>
        </p:nvSpPr>
        <p:spPr>
          <a:xfrm>
            <a:off x="3968964" y="216574"/>
            <a:ext cx="4254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latin typeface="Druckschrift BY WOK" panose="02000603000000000000" pitchFamily="2" charset="0"/>
              </a:rPr>
              <a:t>4 Aufgaben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F81311CB-94C1-4091-9835-478EFFC8D829}"/>
              </a:ext>
            </a:extLst>
          </p:cNvPr>
          <p:cNvSpPr txBox="1"/>
          <p:nvPr/>
        </p:nvSpPr>
        <p:spPr>
          <a:xfrm>
            <a:off x="1491472" y="5634972"/>
            <a:ext cx="9209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latin typeface="Druckschrift BY WOK" panose="02000603000000000000" pitchFamily="2" charset="0"/>
              </a:rPr>
              <a:t>sind eine Aufgabenfamilie</a:t>
            </a:r>
          </a:p>
        </p:txBody>
      </p:sp>
    </p:spTree>
    <p:extLst>
      <p:ext uri="{BB962C8B-B14F-4D97-AF65-F5344CB8AC3E}">
        <p14:creationId xmlns:p14="http://schemas.microsoft.com/office/powerpoint/2010/main" val="17447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57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7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5BB3250-4DAA-4B9C-9AAF-5842F7E9B7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32639" r="10750" b="32500"/>
          <a:stretch/>
        </p:blipFill>
        <p:spPr>
          <a:xfrm>
            <a:off x="0" y="1343025"/>
            <a:ext cx="12116934" cy="462915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6E1CDB8E-3A70-46BB-BDC3-FE2F7856A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2450" y="485775"/>
            <a:ext cx="609600" cy="609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F1F019E7-FAB6-49EE-B6B7-CAFF25B340FA}"/>
              </a:ext>
            </a:extLst>
          </p:cNvPr>
          <p:cNvSpPr txBox="1"/>
          <p:nvPr/>
        </p:nvSpPr>
        <p:spPr>
          <a:xfrm>
            <a:off x="1304925" y="3552825"/>
            <a:ext cx="3790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  <a:r>
              <a:rPr lang="de-DE" sz="6000" dirty="0">
                <a:latin typeface="Druckschrift BY WOK" panose="02000603000000000000" pitchFamily="2" charset="0"/>
              </a:rPr>
              <a:t> </a:t>
            </a:r>
            <a: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de-DE" sz="6000" dirty="0">
                <a:latin typeface="Druckschrift BY WOK" panose="02000603000000000000" pitchFamily="2" charset="0"/>
              </a:rPr>
              <a:t> </a:t>
            </a:r>
            <a:r>
              <a:rPr lang="de-DE" sz="60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  <a:r>
              <a:rPr lang="de-DE" sz="6000" dirty="0">
                <a:latin typeface="Druckschrift BY WOK" panose="02000603000000000000" pitchFamily="2" charset="0"/>
              </a:rPr>
              <a:t> = </a:t>
            </a:r>
            <a:r>
              <a:rPr lang="de-DE" sz="6000" dirty="0">
                <a:solidFill>
                  <a:srgbClr val="00FF00"/>
                </a:solidFill>
                <a:latin typeface="Druckschrift BY WOK" panose="02000603000000000000" pitchFamily="2" charset="0"/>
              </a:rPr>
              <a:t>45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E2BB227C-C7C0-4F47-9C17-4C710A2E162F}"/>
              </a:ext>
            </a:extLst>
          </p:cNvPr>
          <p:cNvSpPr txBox="1"/>
          <p:nvPr/>
        </p:nvSpPr>
        <p:spPr>
          <a:xfrm>
            <a:off x="5200652" y="4686299"/>
            <a:ext cx="3790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rgbClr val="00FF00"/>
                </a:solidFill>
                <a:latin typeface="Druckschrift BY WOK" panose="02000603000000000000" pitchFamily="2" charset="0"/>
              </a:rPr>
              <a:t>45</a:t>
            </a:r>
            <a:r>
              <a:rPr lang="de-DE" sz="6000" dirty="0">
                <a:latin typeface="Druckschrift BY WOK" panose="02000603000000000000" pitchFamily="2" charset="0"/>
              </a:rPr>
              <a:t> : </a:t>
            </a:r>
            <a:r>
              <a:rPr lang="de-DE" sz="60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  <a:r>
              <a:rPr lang="de-DE" sz="6000" dirty="0">
                <a:latin typeface="Druckschrift BY WOK" panose="02000603000000000000" pitchFamily="2" charset="0"/>
              </a:rPr>
              <a:t> = </a:t>
            </a:r>
            <a:r>
              <a:rPr lang="de-DE" sz="60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5C761AB2-DB62-48B7-B558-21A9192C11ED}"/>
              </a:ext>
            </a:extLst>
          </p:cNvPr>
          <p:cNvSpPr txBox="1"/>
          <p:nvPr/>
        </p:nvSpPr>
        <p:spPr>
          <a:xfrm>
            <a:off x="5248275" y="3552825"/>
            <a:ext cx="3790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rgbClr val="00FF00"/>
                </a:solidFill>
                <a:latin typeface="Druckschrift BY WOK" panose="02000603000000000000" pitchFamily="2" charset="0"/>
              </a:rPr>
              <a:t>45</a:t>
            </a:r>
            <a:r>
              <a:rPr lang="de-DE" sz="6000" dirty="0">
                <a:latin typeface="Druckschrift BY WOK" panose="02000603000000000000" pitchFamily="2" charset="0"/>
              </a:rPr>
              <a:t> : </a:t>
            </a:r>
            <a:r>
              <a:rPr lang="de-DE" sz="60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  <a:r>
              <a:rPr lang="de-DE" sz="6000" dirty="0">
                <a:latin typeface="Druckschrift BY WOK" panose="02000603000000000000" pitchFamily="2" charset="0"/>
              </a:rPr>
              <a:t> = </a:t>
            </a:r>
            <a:r>
              <a:rPr lang="de-DE" sz="60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3E5923AC-4036-4118-B83F-357F54C6B95F}"/>
              </a:ext>
            </a:extLst>
          </p:cNvPr>
          <p:cNvSpPr txBox="1"/>
          <p:nvPr/>
        </p:nvSpPr>
        <p:spPr>
          <a:xfrm>
            <a:off x="1304925" y="4686300"/>
            <a:ext cx="3790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  <a:r>
              <a:rPr lang="de-DE" sz="6000" dirty="0">
                <a:latin typeface="Druckschrift BY WOK" panose="02000603000000000000" pitchFamily="2" charset="0"/>
              </a:rPr>
              <a:t> </a:t>
            </a:r>
            <a: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de-DE" sz="6000" dirty="0">
                <a:latin typeface="Druckschrift BY WOK" panose="02000603000000000000" pitchFamily="2" charset="0"/>
              </a:rPr>
              <a:t> </a:t>
            </a:r>
            <a:r>
              <a:rPr lang="de-DE" sz="60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  <a:r>
              <a:rPr lang="de-DE" sz="6000" dirty="0">
                <a:latin typeface="Druckschrift BY WOK" panose="02000603000000000000" pitchFamily="2" charset="0"/>
              </a:rPr>
              <a:t> = </a:t>
            </a:r>
            <a:r>
              <a:rPr lang="de-DE" sz="6000" dirty="0">
                <a:solidFill>
                  <a:srgbClr val="00FF00"/>
                </a:solidFill>
                <a:latin typeface="Druckschrift BY WOK" panose="02000603000000000000" pitchFamily="2" charset="0"/>
              </a:rPr>
              <a:t>45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7FC01866-B3ED-4D5E-A62C-16D8A367C4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85950" y="2017544"/>
            <a:ext cx="609600" cy="6096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7591710F-2D05-40AD-811B-8219E8FF9E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91075" y="626894"/>
            <a:ext cx="609600" cy="6096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E5CEDDE4-A287-45E5-8D03-9314EBB3EDA6}"/>
              </a:ext>
            </a:extLst>
          </p:cNvPr>
          <p:cNvSpPr txBox="1"/>
          <p:nvPr/>
        </p:nvSpPr>
        <p:spPr>
          <a:xfrm>
            <a:off x="3086100" y="241333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rgbClr val="FF0000"/>
                </a:solidFill>
                <a:latin typeface="Druckschrift BY WOK" panose="02000603000000000000" pitchFamily="2" charset="0"/>
              </a:rPr>
              <a:t>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69D54099-EB00-4830-9FAF-C6EBBA2471CF}"/>
              </a:ext>
            </a:extLst>
          </p:cNvPr>
          <p:cNvSpPr txBox="1"/>
          <p:nvPr/>
        </p:nvSpPr>
        <p:spPr>
          <a:xfrm>
            <a:off x="6381750" y="2383006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rgbClr val="0070C0"/>
                </a:solidFill>
                <a:latin typeface="Druckschrift BY WOK" panose="02000603000000000000" pitchFamily="2" charset="0"/>
              </a:rPr>
              <a:t>9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4CA9D11F-3F6B-44BD-A181-B23E615770C9}"/>
              </a:ext>
            </a:extLst>
          </p:cNvPr>
          <p:cNvSpPr txBox="1"/>
          <p:nvPr/>
        </p:nvSpPr>
        <p:spPr>
          <a:xfrm>
            <a:off x="4557712" y="2074321"/>
            <a:ext cx="1114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rgbClr val="00FF00"/>
                </a:solidFill>
                <a:latin typeface="Druckschrift BY WOK" panose="02000603000000000000" pitchFamily="2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138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83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483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483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483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483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9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483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0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FBEE5BD2-EC5E-484B-BE42-6761EC2BC5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32639" r="10750" b="32500"/>
          <a:stretch/>
        </p:blipFill>
        <p:spPr>
          <a:xfrm>
            <a:off x="0" y="349419"/>
            <a:ext cx="12116934" cy="46291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B96F271-34BA-4BFD-9DB8-58F07A3D1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587" y="1060555"/>
            <a:ext cx="2909347" cy="568938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2068A28-5B9A-4891-B464-0959B5862233}"/>
              </a:ext>
            </a:extLst>
          </p:cNvPr>
          <p:cNvSpPr txBox="1"/>
          <p:nvPr/>
        </p:nvSpPr>
        <p:spPr>
          <a:xfrm>
            <a:off x="4652962" y="1241762"/>
            <a:ext cx="1114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latin typeface="Druckschrift BY WOK" panose="02000603000000000000" pitchFamily="2" charset="0"/>
              </a:rPr>
              <a:t>27</a:t>
            </a:r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xmlns="" id="{2EA468BC-328A-459E-8587-8E2685D245E9}"/>
              </a:ext>
            </a:extLst>
          </p:cNvPr>
          <p:cNvSpPr/>
          <p:nvPr/>
        </p:nvSpPr>
        <p:spPr>
          <a:xfrm>
            <a:off x="7915275" y="293751"/>
            <a:ext cx="2209799" cy="1182624"/>
          </a:xfrm>
          <a:prstGeom prst="wedgeEllipseCallout">
            <a:avLst>
              <a:gd name="adj1" fmla="val 60580"/>
              <a:gd name="adj2" fmla="val 7771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Druckschrift BY WOK" panose="02000603000000000000" pitchFamily="2" charset="0"/>
              </a:rPr>
              <a:t>Und jetzt?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DE8154D-D459-4E95-ACA5-C83EE506C1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41" y="4497281"/>
            <a:ext cx="2114550" cy="2257425"/>
          </a:xfrm>
          <a:prstGeom prst="rect">
            <a:avLst/>
          </a:prstGeom>
        </p:spPr>
      </p:pic>
      <p:sp>
        <p:nvSpPr>
          <p:cNvPr id="8" name="Sprechblase: oval 7">
            <a:extLst>
              <a:ext uri="{FF2B5EF4-FFF2-40B4-BE49-F238E27FC236}">
                <a16:creationId xmlns:a16="http://schemas.microsoft.com/office/drawing/2014/main" xmlns="" id="{73F3B569-5748-40BD-998F-70F4B4FFCE93}"/>
              </a:ext>
            </a:extLst>
          </p:cNvPr>
          <p:cNvSpPr/>
          <p:nvPr/>
        </p:nvSpPr>
        <p:spPr>
          <a:xfrm>
            <a:off x="2329403" y="5307784"/>
            <a:ext cx="2323559" cy="1207315"/>
          </a:xfrm>
          <a:prstGeom prst="wedgeEllipseCallout">
            <a:avLst>
              <a:gd name="adj1" fmla="val -78644"/>
              <a:gd name="adj2" fmla="val -366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Druckschrift BY WOK" panose="02000603000000000000" pitchFamily="2" charset="0"/>
              </a:rPr>
              <a:t>Ich hab‘s!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861B22A1-50B4-45A7-A30A-6D9533A195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9916" y="603587"/>
            <a:ext cx="609600" cy="6096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53AFF16A-6E43-413E-B598-E7445C9D0E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23933" y="5566112"/>
            <a:ext cx="609600" cy="6096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E5208BE8-9865-4663-BDA2-F263608F0617}"/>
              </a:ext>
            </a:extLst>
          </p:cNvPr>
          <p:cNvSpPr txBox="1"/>
          <p:nvPr/>
        </p:nvSpPr>
        <p:spPr>
          <a:xfrm>
            <a:off x="1389516" y="2600440"/>
            <a:ext cx="3790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latin typeface="Druckschrift BY WOK" panose="02000603000000000000" pitchFamily="2" charset="0"/>
              </a:rPr>
              <a:t>3 </a:t>
            </a:r>
            <a: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de-DE" sz="6000" dirty="0">
                <a:latin typeface="Druckschrift BY WOK" panose="02000603000000000000" pitchFamily="2" charset="0"/>
              </a:rPr>
              <a:t> 9 = 27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3A7AB555-F779-47C0-A822-18A20EFF389A}"/>
              </a:ext>
            </a:extLst>
          </p:cNvPr>
          <p:cNvSpPr txBox="1"/>
          <p:nvPr/>
        </p:nvSpPr>
        <p:spPr>
          <a:xfrm>
            <a:off x="1389516" y="3671771"/>
            <a:ext cx="3790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latin typeface="Druckschrift BY WOK" panose="02000603000000000000" pitchFamily="2" charset="0"/>
              </a:rPr>
              <a:t>9 </a:t>
            </a:r>
            <a: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de-DE" sz="6000" dirty="0">
                <a:latin typeface="Druckschrift BY WOK" panose="02000603000000000000" pitchFamily="2" charset="0"/>
              </a:rPr>
              <a:t> 3 = 27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B8FDD244-F6C1-4A7D-BC2A-15645AA9593C}"/>
              </a:ext>
            </a:extLst>
          </p:cNvPr>
          <p:cNvSpPr txBox="1"/>
          <p:nvPr/>
        </p:nvSpPr>
        <p:spPr>
          <a:xfrm>
            <a:off x="5258183" y="2600439"/>
            <a:ext cx="3790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latin typeface="Druckschrift BY WOK" panose="02000603000000000000" pitchFamily="2" charset="0"/>
              </a:rPr>
              <a:t>27 : 9 = 3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100FCB56-6715-400E-8FEA-812B1D41CD95}"/>
              </a:ext>
            </a:extLst>
          </p:cNvPr>
          <p:cNvSpPr txBox="1"/>
          <p:nvPr/>
        </p:nvSpPr>
        <p:spPr>
          <a:xfrm>
            <a:off x="5258183" y="3671771"/>
            <a:ext cx="3790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latin typeface="Druckschrift BY WOK" panose="02000603000000000000" pitchFamily="2" charset="0"/>
              </a:rPr>
              <a:t>27 : 3 = 9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F6A27AAF-FDF6-466E-BC6A-A4D15C2830BB}"/>
              </a:ext>
            </a:extLst>
          </p:cNvPr>
          <p:cNvSpPr txBox="1"/>
          <p:nvPr/>
        </p:nvSpPr>
        <p:spPr>
          <a:xfrm>
            <a:off x="3148012" y="1413269"/>
            <a:ext cx="1114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latin typeface="Druckschrift BY WOK" panose="02000603000000000000" pitchFamily="2" charset="0"/>
              </a:rPr>
              <a:t>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2B63BE77-7A49-43F6-A9BB-62AB48114A01}"/>
              </a:ext>
            </a:extLst>
          </p:cNvPr>
          <p:cNvSpPr txBox="1"/>
          <p:nvPr/>
        </p:nvSpPr>
        <p:spPr>
          <a:xfrm>
            <a:off x="6373062" y="1413268"/>
            <a:ext cx="1114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latin typeface="Druckschrift BY WOK" panose="02000603000000000000" pitchFamily="2" charset="0"/>
              </a:rPr>
              <a:t>9</a:t>
            </a:r>
          </a:p>
        </p:txBody>
      </p:sp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xmlns="" id="{1294EC2E-DCC2-4D74-ADCE-2A9D3B3C6F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47031" y="5606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415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415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415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2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694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694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694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694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694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4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Macintosh PowerPoint</Application>
  <PresentationFormat>Benutzerdefiniert</PresentationFormat>
  <Paragraphs>32</Paragraphs>
  <Slides>6</Slides>
  <Notes>0</Notes>
  <HiddenSlides>0</HiddenSlides>
  <MMClips>10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AccentBoxVTI</vt:lpstr>
      <vt:lpstr>Flex und Flo Seite 33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 und Flo Seite 18</dc:title>
  <dc:creator>Friederike Kraatz</dc:creator>
  <cp:lastModifiedBy>Dagmar Martin</cp:lastModifiedBy>
  <cp:revision>33</cp:revision>
  <dcterms:created xsi:type="dcterms:W3CDTF">2020-03-14T15:55:36Z</dcterms:created>
  <dcterms:modified xsi:type="dcterms:W3CDTF">2020-03-27T16:24:56Z</dcterms:modified>
</cp:coreProperties>
</file>